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9" r:id="rId3"/>
    <p:sldId id="267" r:id="rId4"/>
    <p:sldId id="279" r:id="rId5"/>
    <p:sldId id="282" r:id="rId6"/>
    <p:sldId id="257" r:id="rId7"/>
    <p:sldId id="270" r:id="rId8"/>
    <p:sldId id="258" r:id="rId9"/>
    <p:sldId id="271" r:id="rId10"/>
    <p:sldId id="268" r:id="rId11"/>
    <p:sldId id="281" r:id="rId12"/>
    <p:sldId id="260" r:id="rId13"/>
    <p:sldId id="272" r:id="rId14"/>
    <p:sldId id="261" r:id="rId15"/>
    <p:sldId id="274" r:id="rId16"/>
    <p:sldId id="263" r:id="rId17"/>
    <p:sldId id="275" r:id="rId18"/>
    <p:sldId id="259" r:id="rId19"/>
    <p:sldId id="276" r:id="rId20"/>
    <p:sldId id="265" r:id="rId21"/>
    <p:sldId id="277" r:id="rId22"/>
    <p:sldId id="264" r:id="rId23"/>
    <p:sldId id="278" r:id="rId24"/>
    <p:sldId id="266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FRENCH" initials="DF" lastIdx="1" clrIdx="0">
    <p:extLst/>
  </p:cmAuthor>
  <p:cmAuthor id="2" name="DAVID FRENCH" initials="DF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19"/>
    <p:restoredTop sz="86485" autoAdjust="0"/>
  </p:normalViewPr>
  <p:slideViewPr>
    <p:cSldViewPr snapToGrid="0" snapToObjects="1">
      <p:cViewPr>
        <p:scale>
          <a:sx n="100" d="100"/>
          <a:sy n="100" d="100"/>
        </p:scale>
        <p:origin x="592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20T12:51:07.880" idx="1">
    <p:pos x="10" y="10"/>
    <p:text>This should be correct (11/20/17)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11-20T12:51:07.880" idx="1">
    <p:pos x="10" y="10"/>
    <p:text>This should be correct (11/20/17)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A5926-EA4E-5E43-AF7D-70F124988CB8}" type="datetimeFigureOut">
              <a:rPr lang="en-US" smtClean="0"/>
              <a:t>12/23/17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57278-B96A-634F-A0AE-C6DD39B88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6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(11/2017)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21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1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(12/07/17)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39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61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(12/06/17)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5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should be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62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should be correct (12/06/17)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03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92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(12/07/17)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51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</a:t>
            </a:r>
            <a:r>
              <a:rPr lang="en-US" baseline="0" dirty="0" smtClean="0"/>
              <a:t>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16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</a:t>
            </a:r>
            <a:r>
              <a:rPr lang="en-US" baseline="0" dirty="0" smtClean="0"/>
              <a:t> correct (12/07/17)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32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(12/062017)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92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(12/07/2017)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34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 be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93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 be correct (12/07/17)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2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(12/07/17)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53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87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</a:t>
            </a:r>
            <a:r>
              <a:rPr lang="en-US" dirty="0" smtClean="0"/>
              <a:t>12/23/17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86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(11/2017)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99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20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(12/06/17)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9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64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(12/06/17)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66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3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3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2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8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12/23/17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2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12/23/17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7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12/23/17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17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1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7F9-D6D4-744E-BF43-6CC21B810C02}" type="datetimeFigureOut">
              <a:rPr lang="en-US" smtClean="0"/>
              <a:t>12/23/17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6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png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png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png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png"/><Relationship Id="rId5" Type="http://schemas.openxmlformats.org/officeDocument/2006/relationships/image" Target="../media/image68.emf"/><Relationship Id="rId6" Type="http://schemas.openxmlformats.org/officeDocument/2006/relationships/comments" Target="../comments/commen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comments" Target="../comments/comment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png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png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png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GCG039-137_finding_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0"/>
            <a:ext cx="7418790" cy="6858000"/>
          </a:xfrm>
          <a:prstGeom prst="rect">
            <a:avLst/>
          </a:prstGeom>
        </p:spPr>
      </p:pic>
      <p:pic>
        <p:nvPicPr>
          <p:cNvPr id="5" name="Picture 4" descr="CGCG039-137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72064">
            <a:off x="1973590" y="1460227"/>
            <a:ext cx="3318568" cy="24559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298" y="2090388"/>
            <a:ext cx="3507702" cy="350296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6640641" y="4394230"/>
            <a:ext cx="749508" cy="300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89243" y="4884143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40641" y="3562443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44271" y="4039694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156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6" y="0"/>
            <a:ext cx="74655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915" y="1444487"/>
            <a:ext cx="3746785" cy="376205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7186305" y="2997678"/>
            <a:ext cx="1087361" cy="1953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51377" y="2615295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Increasing wavelength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29985" y="4302304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41202" y="3135910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77408">
            <a:off x="407033" y="1214469"/>
            <a:ext cx="4201520" cy="31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72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4" y="0"/>
            <a:ext cx="8861296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557" y="434806"/>
            <a:ext cx="2751881" cy="2194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2306"/>
            <a:ext cx="2813302" cy="1457494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2933700" y="4902200"/>
            <a:ext cx="736600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13302" y="4025900"/>
            <a:ext cx="7793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dv=-431</a:t>
            </a:r>
          </a:p>
          <a:p>
            <a:r>
              <a:rPr lang="en-US" sz="1400" dirty="0" smtClean="0"/>
              <a:t>dv=-380</a:t>
            </a:r>
          </a:p>
          <a:p>
            <a:r>
              <a:rPr lang="en-US" sz="1400" dirty="0" smtClean="0"/>
              <a:t>dv=-317</a:t>
            </a:r>
          </a:p>
          <a:p>
            <a:r>
              <a:rPr lang="en-US" sz="1400" dirty="0" smtClean="0"/>
              <a:t>dv=-239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885" y="1873250"/>
            <a:ext cx="2256236" cy="12827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1927351" y="2071707"/>
            <a:ext cx="1133349" cy="188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95956" y="2186707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dv=-337</a:t>
            </a:r>
          </a:p>
          <a:p>
            <a:r>
              <a:rPr lang="en-US" dirty="0" smtClean="0"/>
              <a:t>dv=-146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5870" y="680953"/>
            <a:ext cx="2106597" cy="1192297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1440727" y="1680638"/>
            <a:ext cx="662389" cy="228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06651" y="9916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dv=159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024411" y="2648372"/>
            <a:ext cx="782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-64km/s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3895692" y="3389411"/>
            <a:ext cx="817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+64km/s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4361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3513_finding_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86" y="137160"/>
            <a:ext cx="7465523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491" y="3262313"/>
            <a:ext cx="3576276" cy="359568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6046470" y="4744299"/>
            <a:ext cx="636758" cy="10621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18692" y="4436522"/>
            <a:ext cx="183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Increasing wavelength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44816" y="4906267"/>
            <a:ext cx="101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55225" y="5561952"/>
            <a:ext cx="89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3" name="Picture 12" descr="NGC3513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6341">
            <a:off x="2142860" y="1023589"/>
            <a:ext cx="3010749" cy="22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4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-3148"/>
            <a:ext cx="8851900" cy="6850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948" y="375504"/>
            <a:ext cx="2729948" cy="22190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2" y="4170661"/>
            <a:ext cx="3151257" cy="183975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4464456" y="3606882"/>
            <a:ext cx="404336" cy="563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32061" y="3237550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+11 km/s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64456" y="2529803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 smtClean="0"/>
              <a:t>11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21207" y="3354841"/>
            <a:ext cx="156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= -12 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05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GC3633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58" y="0"/>
            <a:ext cx="7372058" cy="6858000"/>
          </a:xfrm>
          <a:prstGeom prst="rect">
            <a:avLst/>
          </a:prstGeom>
        </p:spPr>
      </p:pic>
      <p:pic>
        <p:nvPicPr>
          <p:cNvPr id="5" name="Picture 4" descr="NGC3633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9497">
            <a:off x="3970282" y="738342"/>
            <a:ext cx="3262196" cy="2414261"/>
          </a:xfrm>
          <a:prstGeom prst="rect">
            <a:avLst/>
          </a:prstGeom>
        </p:spPr>
      </p:pic>
      <p:pic>
        <p:nvPicPr>
          <p:cNvPr id="6" name="Picture 5" descr="NGC3633_rotated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24" y="3637508"/>
            <a:ext cx="3082875" cy="337541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489911" y="5118944"/>
            <a:ext cx="331919" cy="909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32983" y="4773629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Increasing wavelength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285376" y="5382072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 side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679818" y="6028053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Blue side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5117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101"/>
            <a:ext cx="8839200" cy="6840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20" y="379075"/>
            <a:ext cx="2441101" cy="23219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96" y="3230586"/>
            <a:ext cx="2621170" cy="147724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3657600" y="3869635"/>
            <a:ext cx="1015996" cy="165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58288" y="2754139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+149 </a:t>
            </a:r>
            <a:r>
              <a:rPr lang="en-US" dirty="0" smtClean="0"/>
              <a:t>km/s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64264" y="2739017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</a:t>
            </a:r>
            <a:r>
              <a:rPr lang="en-US" smtClean="0"/>
              <a:t>149 </a:t>
            </a:r>
            <a:r>
              <a:rPr lang="en-US" dirty="0" smtClean="0"/>
              <a:t>km/s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107674" y="3447213"/>
            <a:ext cx="147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= +5 km/s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4864673" y="663003"/>
            <a:ext cx="672527" cy="4746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73" y="1234401"/>
            <a:ext cx="2430093" cy="142478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37200" y="379075"/>
            <a:ext cx="1598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= -22 km/s</a:t>
            </a:r>
          </a:p>
          <a:p>
            <a:r>
              <a:rPr lang="en-US" dirty="0" smtClean="0"/>
              <a:t>dv = -315 </a:t>
            </a:r>
            <a:r>
              <a:rPr lang="en-US" dirty="0" err="1" smtClean="0"/>
              <a:t>kms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878857" y="4338503"/>
            <a:ext cx="94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50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453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87" y="0"/>
            <a:ext cx="741879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027" y="2949836"/>
            <a:ext cx="3897630" cy="390816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6246181" y="4764415"/>
            <a:ext cx="736823" cy="8558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66035" y="4262274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Increasing wavelength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5842" y="4558833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Red side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79530" y="570841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Blue side</a:t>
            </a: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3" name="Picture 2" descr="NGC4536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85453">
            <a:off x="1598220" y="1013747"/>
            <a:ext cx="3303225" cy="235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86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556992"/>
            <a:ext cx="7357164" cy="5693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04" y="733640"/>
            <a:ext cx="2298796" cy="1811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539" y="203200"/>
            <a:ext cx="2556025" cy="10439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264" y="1247102"/>
            <a:ext cx="1905000" cy="11070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72736" y="2729012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dv=-228</a:t>
            </a:r>
          </a:p>
          <a:p>
            <a:r>
              <a:rPr lang="en-US" sz="1400" dirty="0" smtClean="0"/>
              <a:t>dv=366</a:t>
            </a:r>
            <a:endParaRPr lang="en-US" sz="14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177606" y="2354137"/>
            <a:ext cx="477194" cy="898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646275" y="2890139"/>
            <a:ext cx="909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+129km/s</a:t>
            </a:r>
            <a:endParaRPr lang="en-US" sz="1400"/>
          </a:p>
        </p:txBody>
      </p:sp>
      <p:sp>
        <p:nvSpPr>
          <p:cNvPr id="20" name="TextBox 19"/>
          <p:cNvSpPr txBox="1"/>
          <p:nvPr/>
        </p:nvSpPr>
        <p:spPr>
          <a:xfrm>
            <a:off x="3501152" y="3250058"/>
            <a:ext cx="873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</a:t>
            </a:r>
            <a:r>
              <a:rPr lang="en-US" sz="1400" dirty="0" smtClean="0"/>
              <a:t>129km/s</a:t>
            </a:r>
            <a:endParaRPr lang="en-US" sz="1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464" y="5729422"/>
            <a:ext cx="2832100" cy="104295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5655217" y="4426853"/>
            <a:ext cx="1215483" cy="1211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05181" y="3963593"/>
            <a:ext cx="77938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dv=-313</a:t>
            </a:r>
          </a:p>
          <a:p>
            <a:r>
              <a:rPr lang="en-US" sz="1400" dirty="0" smtClean="0"/>
              <a:t>dv=-238</a:t>
            </a:r>
          </a:p>
          <a:p>
            <a:r>
              <a:rPr lang="en-US" sz="1400" dirty="0" smtClean="0"/>
              <a:t>dv=-124</a:t>
            </a:r>
          </a:p>
          <a:p>
            <a:r>
              <a:rPr lang="en-US" sz="1400" dirty="0" smtClean="0"/>
              <a:t>dv=-88</a:t>
            </a:r>
          </a:p>
          <a:p>
            <a:r>
              <a:rPr lang="en-US" sz="1400" dirty="0" smtClean="0"/>
              <a:t>dv=53</a:t>
            </a:r>
          </a:p>
        </p:txBody>
      </p:sp>
    </p:spTree>
    <p:extLst>
      <p:ext uri="{BB962C8B-B14F-4D97-AF65-F5344CB8AC3E}">
        <p14:creationId xmlns:p14="http://schemas.microsoft.com/office/powerpoint/2010/main" val="712542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4939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1" y="0"/>
            <a:ext cx="7348692" cy="6858000"/>
          </a:xfrm>
          <a:prstGeom prst="rect">
            <a:avLst/>
          </a:prstGeom>
        </p:spPr>
      </p:pic>
      <p:pic>
        <p:nvPicPr>
          <p:cNvPr id="7" name="Picture 6" descr="NGC4939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21375">
            <a:off x="669939" y="2205784"/>
            <a:ext cx="3500767" cy="25908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04" y="978382"/>
            <a:ext cx="3672515" cy="367747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509987" y="3352764"/>
            <a:ext cx="1128008" cy="8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68262" y="3501194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Increasing wavelength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1471" y="3088424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blue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44771" y="2586056"/>
            <a:ext cx="42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red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63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4" y="0"/>
            <a:ext cx="886129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260" y="399222"/>
            <a:ext cx="2622474" cy="20645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72543" y="2294202"/>
            <a:ext cx="125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+204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10093" y="3781750"/>
            <a:ext cx="125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 smtClean="0"/>
              <a:t>204 km/s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36481"/>
            <a:ext cx="3213100" cy="185772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2780352" y="2463800"/>
            <a:ext cx="331148" cy="1317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05046" y="3766682"/>
            <a:ext cx="13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dv=337km/s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18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-2557"/>
            <a:ext cx="8864600" cy="68605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134" y="380580"/>
            <a:ext cx="2752649" cy="2277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01" y="4533353"/>
            <a:ext cx="2588612" cy="149086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4944052" y="3440789"/>
            <a:ext cx="0" cy="734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95781" y="3440788"/>
            <a:ext cx="112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-132 km/s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334774" y="2502534"/>
            <a:ext cx="116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n-US" dirty="0" smtClean="0"/>
              <a:t>132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42783" y="4246188"/>
            <a:ext cx="1582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= 73km/s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92283" y="4099519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065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5364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62" y="0"/>
            <a:ext cx="7372058" cy="6858000"/>
          </a:xfrm>
          <a:prstGeom prst="rect">
            <a:avLst/>
          </a:prstGeom>
        </p:spPr>
      </p:pic>
      <p:pic>
        <p:nvPicPr>
          <p:cNvPr id="13" name="Picture 12" descr="NGC5364_2_rotation_curve_xphys_helio_vobs_vrotObs_ne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27733" flipV="1">
            <a:off x="3954701" y="1077061"/>
            <a:ext cx="3167326" cy="2374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3389808"/>
            <a:ext cx="3458818" cy="346819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126088" y="5456744"/>
            <a:ext cx="622852" cy="69658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20457" y="6153333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Increasing wavelength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859273" y="5155551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 side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933941" y="4464790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Blue side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94990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7272"/>
            <a:ext cx="8851900" cy="68507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3798347"/>
            <a:ext cx="2396309" cy="22298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44" y="4605764"/>
            <a:ext cx="2501965" cy="14224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2184400" y="3987800"/>
            <a:ext cx="1498600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74800" y="3683000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dv=-117</a:t>
            </a:r>
          </a:p>
          <a:p>
            <a:r>
              <a:rPr lang="en-US" dirty="0" smtClean="0"/>
              <a:t>dv=55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79950" y="3498334"/>
            <a:ext cx="99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130km/s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183279" y="2418834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-130km/s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628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578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6" y="0"/>
            <a:ext cx="7407107" cy="6858000"/>
          </a:xfrm>
          <a:prstGeom prst="rect">
            <a:avLst/>
          </a:prstGeom>
        </p:spPr>
      </p:pic>
      <p:pic>
        <p:nvPicPr>
          <p:cNvPr id="4" name="Picture 3" descr="NGC5786_rotated260d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578" y="3669357"/>
            <a:ext cx="3178435" cy="347033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515350" y="5133464"/>
            <a:ext cx="172658" cy="11365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NGC5786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9071" flipV="1">
            <a:off x="2603680" y="687557"/>
            <a:ext cx="3640067" cy="24197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12256" y="6299501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Increasing wavelength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04826" y="5133464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68715" y="4769856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965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101"/>
            <a:ext cx="8839200" cy="68408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433037"/>
            <a:ext cx="2631348" cy="25360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433037"/>
            <a:ext cx="3327400" cy="187405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2197100" y="2362200"/>
            <a:ext cx="304800" cy="419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24520" y="2221869"/>
            <a:ext cx="13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dv=143km/s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572000" y="3068218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-156km/s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175000" y="2951211"/>
            <a:ext cx="1114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n-US" dirty="0" smtClean="0"/>
              <a:t>156km/s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63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GC09760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72058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832">
            <a:off x="3366147" y="925662"/>
            <a:ext cx="3198548" cy="23671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59" y="3544978"/>
            <a:ext cx="3234873" cy="324364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978677" y="5125852"/>
            <a:ext cx="565608" cy="8543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80300" y="4597452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Increasing wavelength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79953" y="4766517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56125" y="598805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</p:spTree>
    <p:extLst>
      <p:ext uri="{BB962C8B-B14F-4D97-AF65-F5344CB8AC3E}">
        <p14:creationId xmlns:p14="http://schemas.microsoft.com/office/powerpoint/2010/main" val="3589264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-2557"/>
            <a:ext cx="8864600" cy="68605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606" y="380689"/>
            <a:ext cx="2537594" cy="23612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06" y="3670299"/>
            <a:ext cx="2613988" cy="147320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3670300" y="3835400"/>
            <a:ext cx="203200" cy="177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71900" y="4012586"/>
            <a:ext cx="122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dv=29km/s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11700" y="3453120"/>
            <a:ext cx="95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-46km/s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430877" y="2665661"/>
            <a:ext cx="99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n-US" dirty="0" smtClean="0"/>
              <a:t>46km/s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357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RFGC3781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09" y="0"/>
            <a:ext cx="7769284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1" y="304800"/>
            <a:ext cx="3627890" cy="363772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1580567" y="2544418"/>
            <a:ext cx="937346" cy="37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70577" y="2967334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Increasing wavelength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80567" y="1552088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0220" y="2576059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65753">
            <a:off x="4097533" y="2712732"/>
            <a:ext cx="3321073" cy="24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27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4" y="0"/>
            <a:ext cx="886129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09" y="308513"/>
            <a:ext cx="2474063" cy="21847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4424251"/>
            <a:ext cx="2806700" cy="158284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1727200" y="3429000"/>
            <a:ext cx="736600" cy="825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27200" y="2672486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dv=198</a:t>
            </a:r>
          </a:p>
          <a:p>
            <a:r>
              <a:rPr lang="en-US" dirty="0" smtClean="0"/>
              <a:t>dv=272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67200" y="3834554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-203km/s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77372" y="2208768"/>
            <a:ext cx="1114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n-US" dirty="0" smtClean="0"/>
              <a:t>203km/s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08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 rot="2712804">
            <a:off x="6361412" y="3178102"/>
            <a:ext cx="691376" cy="20518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631692" y="4003293"/>
            <a:ext cx="890574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609390" y="2631688"/>
            <a:ext cx="22303" cy="1371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184744" y="3980991"/>
            <a:ext cx="446949" cy="6244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330605" y="2170776"/>
            <a:ext cx="2453269" cy="42857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 rot="2712804">
            <a:off x="3123837" y="208393"/>
            <a:ext cx="691376" cy="20518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2" idx="4"/>
            <a:endCxn id="21" idx="4"/>
          </p:cNvCxnSpPr>
          <p:nvPr/>
        </p:nvCxnSpPr>
        <p:spPr>
          <a:xfrm flipH="1" flipV="1">
            <a:off x="2741398" y="1957028"/>
            <a:ext cx="3237575" cy="2969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5" idx="4"/>
          </p:cNvCxnSpPr>
          <p:nvPr/>
        </p:nvCxnSpPr>
        <p:spPr>
          <a:xfrm flipH="1" flipV="1">
            <a:off x="4230033" y="518652"/>
            <a:ext cx="3237575" cy="2969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Arc 25"/>
          <p:cNvSpPr/>
          <p:nvPr/>
        </p:nvSpPr>
        <p:spPr>
          <a:xfrm rot="4825555">
            <a:off x="1291510" y="-918308"/>
            <a:ext cx="4531458" cy="3368482"/>
          </a:xfrm>
          <a:prstGeom prst="arc">
            <a:avLst>
              <a:gd name="adj1" fmla="val 18439629"/>
              <a:gd name="adj2" fmla="val 2155709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4825555">
            <a:off x="2603643" y="272786"/>
            <a:ext cx="4531458" cy="3368482"/>
          </a:xfrm>
          <a:prstGeom prst="arc">
            <a:avLst>
              <a:gd name="adj1" fmla="val 18439629"/>
              <a:gd name="adj2" fmla="val 2155709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582087" y="4216155"/>
            <a:ext cx="3165616" cy="15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24133" y="5750242"/>
            <a:ext cx="9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sightline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704088" y="4218725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747703" y="4379619"/>
            <a:ext cx="76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galaxy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06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5325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652" y="0"/>
            <a:ext cx="752393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89" y="184666"/>
            <a:ext cx="4214552" cy="4231684"/>
          </a:xfrm>
          <a:prstGeom prst="rect">
            <a:avLst/>
          </a:prstGeom>
        </p:spPr>
      </p:pic>
      <p:pic>
        <p:nvPicPr>
          <p:cNvPr id="2" name="Picture 1" descr="IC5325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65824" flipV="1">
            <a:off x="-55277" y="2703594"/>
            <a:ext cx="3792598" cy="276413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5791651" y="2933623"/>
            <a:ext cx="1648428" cy="429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71591" y="3461498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46847" y="2686829"/>
            <a:ext cx="97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Red side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964420" y="2298372"/>
            <a:ext cx="103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51820" y="269820"/>
            <a:ext cx="156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 </a:t>
            </a:r>
            <a:r>
              <a:rPr lang="en-US" dirty="0" err="1" smtClean="0"/>
              <a:t>deg</a:t>
            </a:r>
            <a:r>
              <a:rPr lang="en-US" dirty="0" smtClean="0"/>
              <a:t> rotated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60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075"/>
            <a:ext cx="8859907" cy="6856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51" y="358208"/>
            <a:ext cx="2915101" cy="2230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07" y="3723861"/>
            <a:ext cx="2449996" cy="142976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821113" y="2167493"/>
            <a:ext cx="419339" cy="15563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35154" y="2589153"/>
            <a:ext cx="1005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-53 km/s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360152" y="3374143"/>
            <a:ext cx="105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n-US" dirty="0" smtClean="0"/>
              <a:t>53 km/s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249474" y="1415217"/>
            <a:ext cx="156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</a:t>
            </a:r>
            <a:r>
              <a:rPr lang="en-US" smtClean="0"/>
              <a:t>= +95 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12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CG-03-58-009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40" y="0"/>
            <a:ext cx="7407107" cy="6858000"/>
          </a:xfrm>
          <a:prstGeom prst="rect">
            <a:avLst/>
          </a:prstGeom>
        </p:spPr>
      </p:pic>
      <p:pic>
        <p:nvPicPr>
          <p:cNvPr id="5" name="Picture 4" descr="MCG-03-58-009_rotated207d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572" y="374753"/>
            <a:ext cx="3391647" cy="3446869"/>
          </a:xfrm>
          <a:prstGeom prst="rect">
            <a:avLst/>
          </a:prstGeom>
        </p:spPr>
      </p:pic>
      <p:pic>
        <p:nvPicPr>
          <p:cNvPr id="6" name="Picture 5" descr="MCG-03-58-009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22009" flipH="1">
            <a:off x="939210" y="2776536"/>
            <a:ext cx="4427777" cy="299197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341978" y="2598582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33897" y="3243113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Increasing wavelength</a:t>
            </a:r>
            <a:endParaRPr lang="en-US" sz="1400"/>
          </a:p>
        </p:txBody>
      </p:sp>
      <p:sp>
        <p:nvSpPr>
          <p:cNvPr id="3" name="TextBox 2"/>
          <p:cNvSpPr txBox="1"/>
          <p:nvPr/>
        </p:nvSpPr>
        <p:spPr>
          <a:xfrm>
            <a:off x="6786210" y="1815826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blue</a:t>
            </a:r>
            <a:endParaRPr 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6283792" y="2650787"/>
            <a:ext cx="42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8000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5" y="0"/>
            <a:ext cx="8861296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412473"/>
            <a:ext cx="2442494" cy="20495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334" y="4537362"/>
            <a:ext cx="2758109" cy="145427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3087757" y="4704522"/>
            <a:ext cx="1429577" cy="159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58623" y="4271049"/>
            <a:ext cx="156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</a:t>
            </a:r>
            <a:r>
              <a:rPr lang="en-US" smtClean="0"/>
              <a:t>= -1 km/s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11212" y="4086383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+150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58389" y="1840689"/>
            <a:ext cx="1217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-</a:t>
            </a:r>
            <a:r>
              <a:rPr lang="en-US" dirty="0" smtClean="0"/>
              <a:t>150 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4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41778</TotalTime>
  <Words>348</Words>
  <Application>Microsoft Macintosh PowerPoint</Application>
  <PresentationFormat>On-screen Show (4:3)</PresentationFormat>
  <Paragraphs>142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French</dc:creator>
  <cp:lastModifiedBy>DAVID FRENCH</cp:lastModifiedBy>
  <cp:revision>178</cp:revision>
  <dcterms:created xsi:type="dcterms:W3CDTF">2017-10-19T21:33:50Z</dcterms:created>
  <dcterms:modified xsi:type="dcterms:W3CDTF">2017-12-25T19:41:02Z</dcterms:modified>
</cp:coreProperties>
</file>